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43" r:id="rId5"/>
    <p:sldId id="1155" r:id="rId6"/>
    <p:sldId id="1159" r:id="rId7"/>
    <p:sldId id="1156" r:id="rId8"/>
    <p:sldId id="1157" r:id="rId9"/>
    <p:sldId id="1158"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50621"/>
            <a:ext cx="11485848" cy="1130246"/>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讲述了迈克的爷爷给了他一把</a:t>
            </a:r>
            <a:r>
              <a:rPr lang="en-US" altLang="zh-CN" b="1" dirty="0">
                <a:latin typeface="Times New Roman" panose="02020603050405020304" pitchFamily="18" charset="0"/>
                <a:ea typeface="楷体" panose="02010609060101010101" pitchFamily="49"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隐形椅子</a:t>
            </a:r>
            <a:r>
              <a:rPr lang="en-US" altLang="zh-CN" b="1" dirty="0">
                <a:latin typeface="Times New Roman" panose="02020603050405020304" pitchFamily="18" charset="0"/>
                <a:ea typeface="楷体" panose="02010609060101010101" pitchFamily="49" charset="-122"/>
              </a:rPr>
              <a:t>”</a:t>
            </a:r>
            <a:r>
              <a:rPr lang="en-US" altLang="zh-CN" b="1" dirty="0">
                <a:latin typeface="Times New Roman" panose="02020603050405020304" pitchFamily="18" charset="0"/>
                <a:ea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目的是让他测试谁是真朋友的故事。</a:t>
            </a:r>
            <a:endParaRPr lang="zh-CN" altLang="en-US" dirty="0"/>
          </a:p>
        </p:txBody>
      </p:sp>
      <p:pic>
        <p:nvPicPr>
          <p:cNvPr id="5" name="语篇导航-DA.eps" descr="id:2147487031;FounderCES"/>
          <p:cNvPicPr/>
          <p:nvPr/>
        </p:nvPicPr>
        <p:blipFill>
          <a:blip r:embed="rId2"/>
          <a:stretch>
            <a:fillRect/>
          </a:stretch>
        </p:blipFill>
        <p:spPr>
          <a:xfrm>
            <a:off x="527144" y="2481000"/>
            <a:ext cx="1580007" cy="385572"/>
          </a:xfrm>
          <a:prstGeom prst="rect">
            <a:avLst/>
          </a:prstGeom>
        </p:spPr>
      </p:pic>
      <p:pic>
        <p:nvPicPr>
          <p:cNvPr id="3" name="图片 2"/>
          <p:cNvPicPr>
            <a:picLocks noChangeAspect="1"/>
          </p:cNvPicPr>
          <p:nvPr/>
        </p:nvPicPr>
        <p:blipFill>
          <a:blip r:embed="rId3"/>
          <a:stretch>
            <a:fillRect/>
          </a:stretch>
        </p:blipFill>
        <p:spPr>
          <a:xfrm>
            <a:off x="799564" y="908720"/>
            <a:ext cx="10591285" cy="1345379"/>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84157"/>
            <a:ext cx="11485848" cy="5741187"/>
          </a:xfrm>
        </p:spPr>
        <p:txBody>
          <a:bodyPr/>
          <a:lstStyle/>
          <a:p>
            <a:pPr hangingPunct="0">
              <a:lnSpc>
                <a:spcPct val="120000"/>
              </a:lnSpc>
              <a:spcAft>
                <a:spcPts val="0"/>
              </a:spcAft>
              <a:tabLst>
                <a:tab pos="5130800"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boy called Mike had many friends, and he was proud of it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Whoever he met, he would like to show off how popular he was at school</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his grandpa said to him, “Mike, I know that you don’t have as many friends as you think</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of them are not true to you</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 thought maybe his grandpa was right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he wasn’t sure how he could test whether his schoolmates were real friends or not, so he asked his grandpa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old man answered, “I have just exactly what you need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in my room</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 a minute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old man left, soon returning as if</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carrying something in his hand, but Mike could see nothing there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old man said, “Take it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 very special chair</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it’s invisible, it will be hard for you to sit on it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if you manage to sit on it, you can use the chair’s magic power to tell who your real friends are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 took the strange invisible chair to school</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break time he asked everyone to form a circle, and he put himself in the middle, with his chair</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“Nobody moves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You’re about to see something amazing,” said Mike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he tried sitting on the chair</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 difficulty seeing it, he missed and fell to the ground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had a pretty good laugh</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 wait,” said Mike, making another try</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again he missed the chair</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779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666939"/>
            <a:ext cx="11485848" cy="3346237"/>
          </a:xfrm>
        </p:spPr>
        <p:txBody>
          <a:bodyPr/>
          <a:lstStyle/>
          <a:p>
            <a:pPr indent="609600"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didn’t give up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kept trying to sit on the magic chair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Finally, he did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time he felt himself in mid-air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he experienced the magic that his grandpa had been talking about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Looking around, Mike saw George, Lucas and Diana holding him up, so he wouldn’t fall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some schoolmates whom he had regarded as friends had done nothing but made fun of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was quite thankful to his grandpa, who helped him test who his true friends were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8995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Mike take the invisible chair to school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he wanted to show off his grandpa’s magic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he wanted to test who his real friends were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he wanted to play a joke on his classmates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he wanted to have fun with his friends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84752" y="862590"/>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370555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 he wasn’t sure how he could test whether his schoolmates were real friends or not,so he asked his grandpa.”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然而</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他不确定如何才能测试他的同学是否为真正的朋友</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所以他问了他的爷爷。</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old man said,‘Take it. It’s a very special chair. Because it’s invisible, it will be hard for you to sit on it. However, if you manage to sit on it, you can use the chair’s magic power to tell who your real friends are.’”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老人说</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拿去吧。这是一把非常特别的椅子。因为它是看不见的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所以你很难坐在上面。然而</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如果你能坐在椅子上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你就可以用椅子的魔力来分辨谁是你真正的朋友。</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迈克把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隐形</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椅子带到学校</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是因为他想测试谁是他真正的朋友。故选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15111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succeeded in sitting on his chair finally because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friends taught him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had tried many times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chair had magic power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friends held him</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64500" y="862590"/>
            <a:ext cx="407484" cy="461665"/>
          </a:xfrm>
          <a:prstGeom prst="rect">
            <a:avLst/>
          </a:prstGeom>
        </p:spPr>
        <p:txBody>
          <a:bodyPr wrap="none">
            <a:spAutoFit/>
          </a:bodyPr>
          <a:lstStyle/>
          <a:p>
            <a:r>
              <a:rPr lang="en-US" altLang="zh-CN" sz="2400" dirty="0"/>
              <a:t>D</a:t>
            </a:r>
            <a:endParaRPr lang="zh-CN" altLang="en-US" dirty="0"/>
          </a:p>
        </p:txBody>
      </p:sp>
      <p:sp>
        <p:nvSpPr>
          <p:cNvPr id="4" name="内容占位符 1"/>
          <p:cNvSpPr txBox="1">
            <a:spLocks/>
          </p:cNvSpPr>
          <p:nvPr/>
        </p:nvSpPr>
        <p:spPr bwMode="auto">
          <a:xfrm>
            <a:off x="360854" y="242088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“Looking around, Mike saw George, Lucas and Diana holding him up, so he wouldn’t fall.”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迈克环顾四周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看见乔治、卢卡斯和戴安娜扶着他</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免得他掉下去。</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迈克最终成功坐在椅子上是因为他的朋友们支撑着他。故选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34173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67241"/>
          </a:xfrm>
        </p:spPr>
        <p:txBody>
          <a:bodyPr/>
          <a:lstStyle/>
          <a:p>
            <a:pPr hangingPunct="0">
              <a:spcAft>
                <a:spcPts val="0"/>
              </a:spcAft>
              <a:tabLst>
                <a:tab pos="5130800"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infer</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推断</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passage</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Mike’s grandpa made the invisible chair by himself</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Mike’s true friends would always support him</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had more true friends than he thought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Mike’s schoolmates would all become his true friends later</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67500" y="862590"/>
            <a:ext cx="372218" cy="430887"/>
          </a:xfrm>
          <a:prstGeom prst="rect">
            <a:avLst/>
          </a:prstGeom>
        </p:spPr>
        <p:txBody>
          <a:bodyPr wrap="none">
            <a:spAutoFit/>
          </a:bodyPr>
          <a:lstStyle/>
          <a:p>
            <a:r>
              <a:rPr lang="en-US" altLang="zh-CN" sz="2200" dirty="0"/>
              <a:t>B</a:t>
            </a:r>
            <a:endParaRPr lang="zh-CN" altLang="en-US" sz="2200" dirty="0"/>
          </a:p>
        </p:txBody>
      </p:sp>
      <p:sp>
        <p:nvSpPr>
          <p:cNvPr id="4" name="内容占位符 2"/>
          <p:cNvSpPr txBox="1">
            <a:spLocks/>
          </p:cNvSpPr>
          <p:nvPr/>
        </p:nvSpPr>
        <p:spPr bwMode="auto">
          <a:xfrm>
            <a:off x="360854" y="3306255"/>
            <a:ext cx="11485848" cy="3075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推理判断题。根据第三段中的</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“Looking around, Mike saw George, Lucas and Diana holding him up, so he wouldn’t fall. But some schoolmates whom he had regarded as friends had done nothing but made fun of him.”</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迈克环顾四周</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看见乔治、卢卡斯和戴安娜扶着他</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免得他掉下去。但是一些被他视为朋友的同学除了取笑他什么也没做。</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真正的朋友会帮助迈克</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而那些他曾认为是朋友的人却只是嘲笑他。由此可推断出</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迈克真正的朋友会一直支持他。故选</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2771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1308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is the best title for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True Friends or Not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Magic Chair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1308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to Test Friends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Mike’s Many Friends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04143" y="885274"/>
            <a:ext cx="3375177" cy="444015"/>
          </a:xfrm>
          <a:prstGeom prst="rect">
            <a:avLst/>
          </a:prstGeom>
        </p:spPr>
      </p:pic>
      <p:sp>
        <p:nvSpPr>
          <p:cNvPr id="4" name="矩形 3"/>
          <p:cNvSpPr/>
          <p:nvPr/>
        </p:nvSpPr>
        <p:spPr>
          <a:xfrm>
            <a:off x="884752" y="867624"/>
            <a:ext cx="389850" cy="461665"/>
          </a:xfrm>
          <a:prstGeom prst="rect">
            <a:avLst/>
          </a:prstGeom>
        </p:spPr>
        <p:txBody>
          <a:bodyPr wrap="none">
            <a:spAutoFit/>
          </a:bodyPr>
          <a:lstStyle/>
          <a:p>
            <a:r>
              <a:rPr lang="en-US" altLang="zh-CN" sz="2400" dirty="0"/>
              <a:t>B</a:t>
            </a:r>
            <a:endParaRPr lang="zh-CN" altLang="en-US" dirty="0"/>
          </a:p>
        </p:txBody>
      </p:sp>
      <p:sp>
        <p:nvSpPr>
          <p:cNvPr id="5" name="内容占位符 3"/>
          <p:cNvSpPr txBox="1">
            <a:spLocks/>
          </p:cNvSpPr>
          <p:nvPr/>
        </p:nvSpPr>
        <p:spPr bwMode="auto">
          <a:xfrm>
            <a:off x="360854" y="29688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标题归纳题。根据文章内容可知</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文章主要讲述了迈克通过爷爷给的</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隐形</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椅子测试出谁是他真正的朋友</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所以椅子是全篇文章的中心。</a:t>
            </a:r>
            <a:r>
              <a:rPr lang="en-US" altLang="zh-CN" b="1" smtClean="0">
                <a:solidFill>
                  <a:srgbClr val="FF0000"/>
                </a:solidFill>
                <a:latin typeface="Times New Roman" panose="02020603050405020304" pitchFamily="18" charset="0"/>
                <a:ea typeface="宋体" panose="02010600030101010101" pitchFamily="2" charset="-122"/>
              </a:rPr>
              <a:t>“A Magic Chair”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一把神奇的椅子</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）作为标题最能概括文章主旨。故选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220401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433</TotalTime>
  <Words>1048</Words>
  <Application>Microsoft Office PowerPoint</Application>
  <PresentationFormat>自定义</PresentationFormat>
  <Paragraphs>30</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308124803@qq.com</cp:lastModifiedBy>
  <cp:revision>449</cp:revision>
  <dcterms:created xsi:type="dcterms:W3CDTF">2020-11-06T05:24:00Z</dcterms:created>
  <dcterms:modified xsi:type="dcterms:W3CDTF">2025-09-17T18:57:57Z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